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76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A9AB-F2AF-BAB8-53B8-34EEF1079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BFFA9-0C16-FCD5-1BF7-A9A403FBC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4436B-D3A2-7861-65D6-1354B4DD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021A-4E29-C686-72A6-1005E6E0B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19F1-1768-6342-3B5D-7CB825A5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54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240B-28AA-2AEB-6B61-667079B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7F8E6-77B0-B0EC-FD4E-FD0926876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FAB7D-1CE3-F8FD-8397-A1F6238C1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27411-437B-FCDE-77B7-8FAAE42F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3EE4-79CE-40E6-9DAE-9CD7E70B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00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AC323-0413-7E8E-F7E8-A4C453EDC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ADF5D-930C-F074-AA47-8F83211B7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05DCB-B4A6-1703-6F83-7A855E29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09A62-9986-E551-3C2F-D37D3256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77FA-84E3-C135-712D-89A7C1D7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24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5F4D-C6A5-9B5F-ABFA-80BF2B31F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7DC4-1BC5-22C3-61B4-C28A0582D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C2EF-0BA5-0905-544B-35754631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B1D5B-05DE-B472-E3D1-1591F1F1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B6F11-22E3-FD12-13D9-DA69DFC6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1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8576-4AC7-5E0F-B3DF-4B09A8AD8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0B05-2B00-0C1B-4B03-26465BA9D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98F34-4CF6-5D9C-CA83-2438F38E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ED6A7-D341-C8E8-8E8F-F8A385154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0005-CD91-1103-26BB-1879D6DD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68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770D-EFF0-18B2-1661-24DB60F0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08E0C-F827-1FD1-A6A7-8CE7A3EA4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92C0-6B3C-14E8-48DC-A67212545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8CDF6-6D4C-2C0D-AD7B-C035A8F8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DF6F-D543-B66B-79EC-013A9DFD5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D925C-CA8B-A0B2-EEF1-8A3EE121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2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D351-F066-A5DC-DE21-3CD16309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0F90-9C12-276B-BA6E-7E12A730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4F08C-F84D-2D13-0A1D-A1874767D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8213F-0E25-C919-5844-A71ED413E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AE6B6-E7A8-C694-9E0C-5E631CB68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34E51-E4B0-D529-A8DF-DB7554B4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36747-C6A2-79C1-8E7E-029AA644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047F3-441B-FC90-DB75-ADE46685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61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3195-60B2-2CBC-8621-B6D896CD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2EA00C-B085-A4C8-46D9-6549AC99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2B341-E514-6965-E81D-9F1BA48F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585D8-CB3C-EB5C-5DBD-6393F668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312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BD6BE-56F5-66C5-975C-FB156A97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EFBE7-7AE1-B3D4-FD12-53BF38A4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72B0-D9C4-66F2-6E2B-05776950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7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79D1-596E-50F5-D1A2-07E282D5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50E5-CEA2-65B9-5CC2-517D2303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4E7E1-3CC6-9AB2-454C-6EA81C9DC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61A21-A653-F621-58EC-95F0AC8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D978E-3AC1-79C7-47D9-3A1B87A6B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061F5-8B3A-90B3-C110-B5B8D066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70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7CF4-F520-4D81-C219-6A7CF333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DCC117-C952-5886-06AA-053E44A13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8AE12-B687-DDFE-D57F-35B8C4350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6B914A-09BD-4DED-116F-CBFA32E6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AA678-4AED-B879-438E-DA58DCAC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787D4-267A-A472-65D3-67C9DD823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43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9BBDA-FFB8-B56A-CE84-35D45937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6696A-176B-C8A4-CFA0-E54648623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4DA4-35D7-D624-C5ED-0D6C3CC04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7B8FE-3252-44D5-B470-99A192751F59}" type="datetimeFigureOut">
              <a:rPr lang="en-IN" smtClean="0"/>
              <a:t>21-03-2023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EF977-5CDC-06AE-3488-092198F80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9B22C-8D4E-5627-9EF8-34D76C081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D74D3-CA86-4758-B1FB-D4097C2B1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39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BF3A-FE4A-CFDC-303C-B78E3CF7E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9600" b="1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8499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C7E50-8740-532D-8BE6-47E11BEE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71" y="696272"/>
            <a:ext cx="10164913" cy="54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5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7A493-CB95-D633-B320-FBFFFC3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28" y="598831"/>
            <a:ext cx="10939793" cy="56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8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2A8098-77C2-53CF-9732-BA88B671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3" y="614459"/>
            <a:ext cx="10075507" cy="528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9926E-9B21-37DF-98E6-44646BD2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64" y="728161"/>
            <a:ext cx="10647804" cy="55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A1DCA-17C9-3A4F-CF16-FB04084D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06" y="595407"/>
            <a:ext cx="9808810" cy="57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94846-A1EF-171C-0E15-A7EED364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53" y="554708"/>
            <a:ext cx="10145694" cy="54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1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1A8EC-9734-6DBF-FCA0-7DB86A45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2" y="474085"/>
            <a:ext cx="10762115" cy="60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2754D9-056F-20FE-65B0-DE74D406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97" y="486537"/>
            <a:ext cx="9770514" cy="55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6152E-AEC5-A2DD-D345-9B31698C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5" y="371507"/>
            <a:ext cx="10118221" cy="53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92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C8FB10-2DF7-029F-2E07-1C8EADA12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34" y="848844"/>
            <a:ext cx="9330531" cy="51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0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56AB0-037F-06D8-5C50-C1D679B42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05" y="614873"/>
            <a:ext cx="10079679" cy="584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75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E05349-3BDC-0051-DA32-1C27A923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61" y="756048"/>
            <a:ext cx="10689939" cy="498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50A17-6F88-0B98-C09E-B8BF8DFD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72" y="573953"/>
            <a:ext cx="9585823" cy="574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75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4B803-9E3F-EDBE-6F2F-E767C462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00" y="1816288"/>
            <a:ext cx="10504253" cy="33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2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5AECA-30CD-7B3C-6821-104AB92A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68" y="1094004"/>
            <a:ext cx="8080848" cy="46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98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06E88-0329-28D6-D093-4129D509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98" y="539161"/>
            <a:ext cx="11043639" cy="57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79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EB4F4-4DC4-93BC-1B56-741E56BCD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12" y="546874"/>
            <a:ext cx="11385376" cy="60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925AD-777D-6C85-07E5-803F1CD8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3" y="284180"/>
            <a:ext cx="11256221" cy="61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65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D1826-42DF-A43C-AC76-43AE5279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2" y="350191"/>
            <a:ext cx="11349046" cy="58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1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88BA2-4546-5158-DBD2-317DA027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8" y="582075"/>
            <a:ext cx="11416822" cy="541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6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542F3-ECFA-24D1-FABB-49E1A9F81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7" y="479804"/>
            <a:ext cx="10795128" cy="56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9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F861A-4A88-E21E-C6AE-609197DB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48" y="285803"/>
            <a:ext cx="10925352" cy="58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39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998C9-0DFB-996F-8F28-17A798A5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3" y="337158"/>
            <a:ext cx="11123092" cy="55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6E531-EB95-E6F3-2A8E-1AAF30138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" y="533149"/>
            <a:ext cx="11729964" cy="54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46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E0178-93F4-A04E-783D-86834BBA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2" y="491768"/>
            <a:ext cx="10884623" cy="62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27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0E1AA-DE0A-CE1A-2256-9382B3F9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66" y="594113"/>
            <a:ext cx="10708726" cy="50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1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62023-9F90-2721-BF4F-2FE08C73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12" y="813203"/>
            <a:ext cx="9540954" cy="51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8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99FF06-3A42-300A-75AD-37EFFB258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6" y="517908"/>
            <a:ext cx="9657017" cy="46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3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A0DA0-224C-8941-771F-DE2C48A12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7" y="571251"/>
            <a:ext cx="11156867" cy="628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5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11F66-E820-A1B5-A0C8-1010D8BC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33" y="492368"/>
            <a:ext cx="11185204" cy="58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5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37A82-61FB-967C-3599-AF4BAEEB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2" y="196591"/>
            <a:ext cx="10242426" cy="609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3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9B19B-825F-E4B5-BD88-6616AEC5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95" y="1206054"/>
            <a:ext cx="10295706" cy="51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0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1201D-E0CB-98CF-691D-2734FCAB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5" y="736090"/>
            <a:ext cx="8671785" cy="54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80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9A5BB-720E-B8FD-098B-D4406EDC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32" y="823006"/>
            <a:ext cx="9623125" cy="55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8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DB95F-7FB3-00B6-D709-83172AB5D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5" y="608853"/>
            <a:ext cx="9812622" cy="53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6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D318C-0E4A-9E7C-7233-B0D3262C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58" y="696386"/>
            <a:ext cx="11471684" cy="49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2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780250-F6ED-B334-03C4-5FC64F51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22" y="1073081"/>
            <a:ext cx="10431057" cy="509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2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2C431-8E35-A10B-B9F4-5204317D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1" y="1045581"/>
            <a:ext cx="8687078" cy="51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9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4EFE73-CFE3-8437-7922-2CAA0B11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84" y="756022"/>
            <a:ext cx="9886232" cy="5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7F604-6E58-B953-574C-8928B887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37" y="557226"/>
            <a:ext cx="9200125" cy="61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21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B0C78-CA66-CFE4-2042-F5CEEEBE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64" y="1034349"/>
            <a:ext cx="10459256" cy="47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57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E6837-5D42-FA02-A291-AC94979A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09" y="556179"/>
            <a:ext cx="9578833" cy="536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4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9D797-5326-EAF8-EE13-B68FB767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5" y="675411"/>
            <a:ext cx="10581309" cy="55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0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59B39-2F63-83E7-43DB-6AD17CB6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3" y="724982"/>
            <a:ext cx="10472446" cy="54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0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9175B-0D33-9F6B-524F-FD2DEB66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74" y="460470"/>
            <a:ext cx="10440031" cy="590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64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E1D72-2E57-9BC7-72B9-8D074E09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43" y="581989"/>
            <a:ext cx="10454719" cy="567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24C0D-577C-D1D4-5AEA-D96DFCA2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68" y="747690"/>
            <a:ext cx="10480372" cy="53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F5C70-5546-5E6C-03B1-629CD227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12" y="487336"/>
            <a:ext cx="10473356" cy="5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17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B5DD2-E8A0-3998-1CEA-EBCE3CEC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7" y="462072"/>
            <a:ext cx="10577700" cy="57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71327B-34F6-3708-33BD-2BD27452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73" y="479522"/>
            <a:ext cx="10527722" cy="526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260EB-77FF-FE28-DB4A-B57950EE5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25" y="537672"/>
            <a:ext cx="11148533" cy="55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6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</Words>
  <Application>Microsoft Office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Garima Jain</dc:creator>
  <cp:lastModifiedBy>Garima Jain</cp:lastModifiedBy>
  <cp:revision>2</cp:revision>
  <dcterms:created xsi:type="dcterms:W3CDTF">2023-03-21T03:42:08Z</dcterms:created>
  <dcterms:modified xsi:type="dcterms:W3CDTF">2023-03-21T07:03:54Z</dcterms:modified>
</cp:coreProperties>
</file>